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99" r:id="rId4"/>
    <p:sldId id="300" r:id="rId5"/>
    <p:sldId id="301" r:id="rId6"/>
    <p:sldId id="302" r:id="rId7"/>
    <p:sldId id="324" r:id="rId8"/>
    <p:sldId id="323" r:id="rId9"/>
    <p:sldId id="303" r:id="rId10"/>
    <p:sldId id="304" r:id="rId11"/>
    <p:sldId id="305" r:id="rId12"/>
    <p:sldId id="306" r:id="rId13"/>
    <p:sldId id="318" r:id="rId14"/>
    <p:sldId id="320" r:id="rId15"/>
    <p:sldId id="326" r:id="rId16"/>
    <p:sldId id="322" r:id="rId17"/>
    <p:sldId id="307" r:id="rId18"/>
    <p:sldId id="308" r:id="rId19"/>
    <p:sldId id="316" r:id="rId20"/>
    <p:sldId id="327" r:id="rId21"/>
    <p:sldId id="293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AE9"/>
    <a:srgbClr val="A55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6129-7E18-4C5C-8BD6-A0D948676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E1D467-CD7D-48B4-97A6-3502B29F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17BD-F77E-4836-AC69-5039AE07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20A33-55C8-4AF5-BE42-873F50DA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DA35D-A47A-4E4B-9150-A1AA4B04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075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0191E-18E5-4182-BC67-4B772B24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641B20-D54C-4497-9626-24AF777AD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A312B-4036-4CE1-8480-81144179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B96E8-115B-4CFB-9531-B9C92D50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1D070-E414-4ECB-93E0-DE97642D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3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B0BC9-2E3F-44A4-AE3E-6D78B7050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E0AE45-0E31-4032-9C97-27BB71EE6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C4FD5-B19A-43D8-AE7C-24873984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7B208-C68F-4CCA-88E9-926BFAB8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89327D-6CDE-49AD-87CC-38E6DB40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96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65926-18E1-4698-8F5D-78988254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EA279-9A45-474B-9082-2B3FA9337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135458-1F07-4253-B212-65FAD90D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6255D-772F-4177-8195-539473CA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CF2DF8-0F71-4CDC-BED6-FF1F3B6F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60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53746-1973-4887-915E-9187B5CF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55696-D2A3-436E-ACC1-49EABC1C7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BADE7-6694-44BB-9927-F78A2C2C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598D4-93C0-4A6B-948C-02CDFC9C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8B0B6-D5AF-46A4-BCB0-DAE26D12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46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854B1-17B9-4FF9-8542-078BBFCD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418F2-4ADF-44F8-9F2B-A1D8CFB69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E24F6B-49E9-4715-B176-1B87FA6F4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9EB463-FD46-452E-B497-D9A55EBD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1960A-BC31-494E-A621-897D06EC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F0A35F-4850-42F1-86A6-4762E82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75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37630-397A-466A-AED0-CF6BCE31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539D8D-7FAA-414F-9A6C-EF1C307B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5E202-909A-4E59-8DBE-1CC4ED1A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8744CD-F8E3-49F6-B380-757E86B94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AC6DA5-82CE-45DE-A9DE-05E7D521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D7AB3F-F6BA-473C-99D1-A1241CE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FD7320-5DE3-43D1-ABD0-035CB827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AD7DA-E6FC-462A-84CD-66506680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0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56F50-4000-45B6-9759-52A58555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963482-59BE-41EF-A59E-0AC37B08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CE0136-44B9-46D5-BA26-D18803BD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1F55BC-BFBF-404D-A843-EDF787F8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77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0588BF-185E-401E-B24D-8A78BA6A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F2BBE6-5F67-43D9-BEC5-3B19FB89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12F945-58A5-443F-A908-1289010D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74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898A-DCD8-43D1-859A-C1E33E7F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F3184-3167-443D-83E5-8304F8F8E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70DDE6-7EA8-4DDA-83E9-7E18A53A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7CCC30-ABA7-4674-9C75-D6518D81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8B61A4-50E0-4DA8-A5C6-0EFEA4A0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FAEE7A-6A6E-408D-A9CE-2A2DB2DC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27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545A2-F0D3-482D-8655-03030C71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D31512-1E38-422F-99EA-0C7850C32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04278-6385-4A24-BEC9-190D0BCE2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48F2F6-F379-4F3A-9A01-3D5E2A17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577242-3387-4A77-8353-DB556CCD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6C79E-5759-4AB0-A846-590220FC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466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93EDAB-4D9B-4661-9006-71470EF6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9A78FB-AEF6-4DAC-81A8-37CC15E3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A169D-81B4-4D46-9746-6C9AFA07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571C-7950-457F-8391-5C2DB46BFEC3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4BB00-FCE7-4B5F-A8C2-D6965E0FC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F05E9-9FEA-4D72-88F6-5162146B0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8B61-A71C-46E4-9504-334AA10AD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32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5989B-B749-40A9-B067-88BA07A6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756" y="1073367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 err="1"/>
              <a:t>Actividades</a:t>
            </a:r>
            <a:r>
              <a:rPr lang="en-US" sz="4600" dirty="0"/>
              <a:t> y </a:t>
            </a:r>
            <a:r>
              <a:rPr lang="en-US" sz="4600" dirty="0" err="1"/>
              <a:t>Funcionamiento</a:t>
            </a:r>
            <a:r>
              <a:rPr lang="en-US" sz="4600" dirty="0"/>
              <a:t> </a:t>
            </a:r>
            <a:r>
              <a:rPr lang="en-US" sz="4600" dirty="0" err="1"/>
              <a:t>Corporación</a:t>
            </a:r>
            <a:r>
              <a:rPr lang="en-US" sz="4600" dirty="0"/>
              <a:t> 2020-2021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La imagen puede contener: texto">
            <a:extLst>
              <a:ext uri="{FF2B5EF4-FFF2-40B4-BE49-F238E27FC236}">
                <a16:creationId xmlns:a16="http://schemas.microsoft.com/office/drawing/2014/main" id="{4C4A38EA-28DF-4D99-B55E-43ECBFA31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2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9BCAF-7298-44C8-B04D-147A76A5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7" y="5288085"/>
            <a:ext cx="7973291" cy="1173700"/>
          </a:xfrm>
        </p:spPr>
        <p:txBody>
          <a:bodyPr anchor="t">
            <a:norm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Curso de Bienestar Emocional a través de </a:t>
            </a:r>
            <a:r>
              <a:rPr lang="es-ES" sz="2800" b="1" dirty="0" err="1">
                <a:solidFill>
                  <a:schemeClr val="bg1"/>
                </a:solidFill>
              </a:rPr>
              <a:t>Mindfulness</a:t>
            </a:r>
            <a:r>
              <a:rPr lang="es-ES" sz="2800" b="1" dirty="0">
                <a:solidFill>
                  <a:schemeClr val="bg1"/>
                </a:solidFill>
              </a:rPr>
              <a:t/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3 ciclos de 5 sesiones en 2020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60B116-8FDA-43FC-9442-031F3E43AB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 r="3" b="12104"/>
          <a:stretch/>
        </p:blipFill>
        <p:spPr>
          <a:xfrm>
            <a:off x="21" y="-1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70B5AC-EFB0-444F-977B-179E89820E4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8657" b="-1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1D4A66-2887-4D8E-A3FD-1C3D1C1C668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r="17387" b="-1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51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ADF5E-60FE-4433-B1D0-0A948A6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59" y="872110"/>
            <a:ext cx="4645250" cy="25568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dirty="0"/>
              <a:t>Charla para </a:t>
            </a:r>
            <a:r>
              <a:rPr lang="en-US" sz="5100" b="1" dirty="0" err="1"/>
              <a:t>Redes</a:t>
            </a:r>
            <a:r>
              <a:rPr lang="en-US" sz="5100" b="1" dirty="0"/>
              <a:t> de </a:t>
            </a:r>
            <a:r>
              <a:rPr lang="en-US" sz="5100" b="1" dirty="0" err="1"/>
              <a:t>Apoyo</a:t>
            </a:r>
            <a:r>
              <a:rPr lang="en-US" sz="5100" dirty="0"/>
              <a:t/>
            </a:r>
            <a:br>
              <a:rPr lang="en-US" sz="5100" dirty="0"/>
            </a:br>
            <a:endParaRPr lang="en-US" sz="51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CF5A31-836C-4428-83B7-D68541C2896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1" r="-1" b="836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429000"/>
            <a:ext cx="2366553" cy="23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2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720E31-13BC-48C2-A3ED-F49B11B8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7" y="-1576646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Taller de Sexualidad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C8E741-8940-4D91-A44D-A43F3B4E1FB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7360C59-1B05-4AD3-AC4A-5EBAF59EC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dirty="0"/>
              <a:t>?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147F9C6-B837-4B51-BD3F-B645B4C48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B429CF-668B-45DE-8705-67DCA817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7" y="2575213"/>
            <a:ext cx="2289905" cy="23171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BCF1DD-FB50-4F62-9828-5F317498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05" y="4162120"/>
            <a:ext cx="2400300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147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A8BA1-41F3-4BC0-BD49-AE9C7F01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1619795"/>
            <a:ext cx="4859383" cy="37773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Charla de </a:t>
            </a:r>
            <a:br>
              <a:rPr lang="en-US" sz="5400" dirty="0"/>
            </a:br>
            <a:r>
              <a:rPr lang="en-US" sz="5400" dirty="0" err="1"/>
              <a:t>Ges-Auge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B912730-222B-4ADC-A10B-6C09E59BC8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312" y="381000"/>
            <a:ext cx="6334688" cy="6405846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9766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ADF5E-60FE-4433-B1D0-0A948A6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84" y="1697951"/>
            <a:ext cx="5381898" cy="41048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dirty="0"/>
              <a:t>  Taller </a:t>
            </a:r>
            <a:r>
              <a:rPr lang="en-US" sz="5100" b="1"/>
              <a:t>de                        Vacunación</a:t>
            </a:r>
            <a:r>
              <a:rPr lang="es-US" sz="5100" b="1"/>
              <a:t> Covid-19 y Cáncer de Mama</a:t>
            </a:r>
            <a:r>
              <a:rPr lang="en-US" sz="5100" dirty="0"/>
              <a:t/>
            </a:r>
            <a:br>
              <a:rPr lang="en-US" sz="5100" dirty="0"/>
            </a:br>
            <a:endParaRPr lang="en-US" sz="51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CF5A31-836C-4428-83B7-D68541C289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72782" cy="6635931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038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720E31-13BC-48C2-A3ED-F49B11B8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7" y="-1576646"/>
            <a:ext cx="3802814" cy="500564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Taller de </a:t>
            </a:r>
            <a:r>
              <a:rPr lang="en-US" b="1" dirty="0" err="1">
                <a:solidFill>
                  <a:schemeClr val="bg1"/>
                </a:solidFill>
              </a:rPr>
              <a:t>Memoria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C8E741-8940-4D91-A44D-A43F3B4E1F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35" y="10"/>
            <a:ext cx="4372274" cy="685799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7360C59-1B05-4AD3-AC4A-5EBAF59EC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147F9C6-B837-4B51-BD3F-B645B4C48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5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720E31-13BC-48C2-A3ED-F49B11B8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7" y="-1576646"/>
            <a:ext cx="3802814" cy="500564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Taller de </a:t>
            </a:r>
            <a:r>
              <a:rPr lang="en-US" b="1" dirty="0" err="1">
                <a:solidFill>
                  <a:schemeClr val="bg1"/>
                </a:solidFill>
              </a:rPr>
              <a:t>Cirugía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C8E741-8940-4D91-A44D-A43F3B4E1F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54" y="10"/>
            <a:ext cx="6857990" cy="685799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7360C59-1B05-4AD3-AC4A-5EBAF59EC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147F9C6-B837-4B51-BD3F-B645B4C48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2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811DC25-023B-4E07-B732-A6589A11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B3E7EA-D5A8-4D9A-B045-B38E8DF0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7"/>
            <a:ext cx="4797354" cy="31030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Campaña Mes del Libro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DD0B5FA-56BC-4C33-AF31-80A66296D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0" r="7564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DBA626-BA05-4291-ADCD-8643DA11F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59" r="-2" b="36874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98773C13-2A01-42B8-B118-E444CB0B8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2143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025F9-0237-48EA-B691-172DA09C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Participación en webinars y conferencias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F8C678-FF5A-4DE7-A07C-4014C52171B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4" r="2" b="21251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86631-0CE7-4C5D-80E1-C87B0ECC2F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9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17B0AF-7231-49B6-910C-84F02DB938F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r="3" b="21773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8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3F7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3FF67-7380-47BB-8407-0D93CF1E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CL">
                <a:solidFill>
                  <a:srgbClr val="FFFFFF"/>
                </a:solidFill>
              </a:rPr>
              <a:t>Planificación Pandemia y Post Pandemia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B5E7F4-A9E2-4DEE-B6F3-5642BE66C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0" r="6870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D8DFFD-418A-46F1-9096-AC5A9FAB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CL" sz="2000" dirty="0">
                <a:solidFill>
                  <a:srgbClr val="FFFFFF"/>
                </a:solidFill>
              </a:rPr>
              <a:t>De modalidad presencial a modalidad mixta</a:t>
            </a:r>
          </a:p>
          <a:p>
            <a:r>
              <a:rPr lang="es-CL" sz="2000" dirty="0">
                <a:solidFill>
                  <a:srgbClr val="FFFFFF"/>
                </a:solidFill>
              </a:rPr>
              <a:t>Facebook </a:t>
            </a:r>
            <a:r>
              <a:rPr lang="es-CL" sz="2000" dirty="0" err="1">
                <a:solidFill>
                  <a:srgbClr val="FFFFFF"/>
                </a:solidFill>
              </a:rPr>
              <a:t>live</a:t>
            </a:r>
            <a:r>
              <a:rPr lang="es-CL" sz="2000" dirty="0">
                <a:solidFill>
                  <a:srgbClr val="FFFFFF"/>
                </a:solidFill>
              </a:rPr>
              <a:t> y zoom</a:t>
            </a:r>
          </a:p>
          <a:p>
            <a:r>
              <a:rPr lang="es-CL" sz="2000" dirty="0">
                <a:solidFill>
                  <a:srgbClr val="FFFFFF"/>
                </a:solidFill>
              </a:rPr>
              <a:t>Campañas prescindiendo de la Corrida</a:t>
            </a:r>
          </a:p>
          <a:p>
            <a:r>
              <a:rPr lang="es-CL" sz="2000" dirty="0">
                <a:solidFill>
                  <a:srgbClr val="FFFFFF"/>
                </a:solidFill>
              </a:rPr>
              <a:t>Regreso esperado? </a:t>
            </a:r>
            <a:r>
              <a:rPr lang="es-CL" sz="2000" dirty="0">
                <a:solidFill>
                  <a:srgbClr val="FFFFFF"/>
                </a:solidFill>
                <a:sym typeface="Wingdings" panose="05000000000000000000" pitchFamily="2" charset="2"/>
              </a:rPr>
              <a:t> Medidas de seguridad y aforo</a:t>
            </a:r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7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0 Imagen">
            <a:extLst>
              <a:ext uri="{FF2B5EF4-FFF2-40B4-BE49-F238E27FC236}">
                <a16:creationId xmlns:a16="http://schemas.microsoft.com/office/drawing/2014/main" id="{159CC7C5-42EA-41A0-9801-255611BA40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40" y="307731"/>
            <a:ext cx="2617009" cy="39976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01740-FC54-4F52-BB81-E63A78F3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Yo Mujer en Pandemia: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De presencial a servicios online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6FEFE8-F58E-48E1-AAFA-8E5F7AEF32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1079373"/>
            <a:ext cx="2659472" cy="2454352"/>
          </a:xfrm>
          <a:prstGeom prst="rect">
            <a:avLst/>
          </a:prstGeom>
          <a:noFill/>
        </p:spPr>
      </p:pic>
      <p:pic>
        <p:nvPicPr>
          <p:cNvPr id="6" name="0 Imagen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FDEC009-44E2-430D-869F-7B922B79599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9"/>
          <a:stretch/>
        </p:blipFill>
        <p:spPr>
          <a:xfrm>
            <a:off x="3290143" y="499993"/>
            <a:ext cx="2646677" cy="361311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Una 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E24E4591-A023-4303-B179-0E994A00614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/>
          <a:stretch/>
        </p:blipFill>
        <p:spPr bwMode="auto">
          <a:xfrm>
            <a:off x="9225269" y="416683"/>
            <a:ext cx="2648372" cy="3824361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6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01740-FC54-4F52-BB81-E63A78F3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510989"/>
            <a:ext cx="11139854" cy="8471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Estadísticas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2019-2020-2021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4741" y="2178423"/>
            <a:ext cx="266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Atenciones Anules</a:t>
            </a:r>
            <a:endParaRPr lang="es-C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951693" y="2020651"/>
            <a:ext cx="33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Atenciones Anules a la fecha                              enero-abril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3041494"/>
            <a:ext cx="5158868" cy="1880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316" y="3354321"/>
            <a:ext cx="4621940" cy="5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La imagen puede contener: 5 personas, personas de pie">
            <a:extLst>
              <a:ext uri="{FF2B5EF4-FFF2-40B4-BE49-F238E27FC236}">
                <a16:creationId xmlns:a16="http://schemas.microsoft.com/office/drawing/2014/main" id="{FDC58AD4-AAC6-4F03-8210-D059A4C56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76375" y="10388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DB8EF4-C377-4ABB-BC71-66A77477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Muchas gracias!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654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8161AB-32BD-4CA6-BF5F-77700838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6" y="151523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es-CL" sz="2800" b="1" dirty="0">
                <a:solidFill>
                  <a:schemeClr val="bg1">
                    <a:alpha val="60000"/>
                  </a:schemeClr>
                </a:solidFill>
              </a:rPr>
              <a:t>Taller de Yoga Terapéutico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783229-9520-45FC-9B57-9480E2D001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r="20456"/>
          <a:stretch/>
        </p:blipFill>
        <p:spPr bwMode="auto">
          <a:xfrm>
            <a:off x="680483" y="685794"/>
            <a:ext cx="2931299" cy="5486405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C3023F-6E93-47A1-A0D3-A7AFC34E19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24"/>
          <a:stretch/>
        </p:blipFill>
        <p:spPr bwMode="auto">
          <a:xfrm>
            <a:off x="8606117" y="685805"/>
            <a:ext cx="2905400" cy="5486399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FB95959-9A92-4DB6-AE9F-66A5881A23F9}"/>
              </a:ext>
            </a:extLst>
          </p:cNvPr>
          <p:cNvSpPr/>
          <p:nvPr/>
        </p:nvSpPr>
        <p:spPr>
          <a:xfrm>
            <a:off x="4471043" y="1811209"/>
            <a:ext cx="3454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del modo “Live” de Facebook, impartimos clases de Yoga todos los martes y jueves en la tarde en 2020.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actualidad desde abril 2021 estamos haciendo Yoga por zoom con Patricia Antúnez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52" y="4046985"/>
            <a:ext cx="3778163" cy="21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C0DC59-59FA-4878-8A05-72171C2A83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 b="27685"/>
          <a:stretch/>
        </p:blipFill>
        <p:spPr bwMode="auto">
          <a:xfrm>
            <a:off x="20" y="10"/>
            <a:ext cx="4977364" cy="6857990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EB6CDE-1945-4FEC-BE01-182F2763ADA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7249"/>
          <a:stretch/>
        </p:blipFill>
        <p:spPr bwMode="auto">
          <a:xfrm>
            <a:off x="4977384" y="10"/>
            <a:ext cx="7214616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DC82D-BE4E-4870-A871-25D3E5CE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>
            <a:normAutofit/>
          </a:bodyPr>
          <a:lstStyle/>
          <a:p>
            <a:pPr algn="ctr"/>
            <a:r>
              <a:rPr lang="es-CL" sz="2700" dirty="0">
                <a:solidFill>
                  <a:schemeClr val="bg1"/>
                </a:solidFill>
              </a:rPr>
              <a:t>Charla Nutrición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C3978C-56A9-4A30-A6BB-EFED4AB9AB9A}"/>
              </a:ext>
            </a:extLst>
          </p:cNvPr>
          <p:cNvSpPr/>
          <p:nvPr/>
        </p:nvSpPr>
        <p:spPr>
          <a:xfrm>
            <a:off x="5881686" y="49047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Realizamos una entretenida y práctica charla de nutrición, a través del “Live” de Facebook, que fue dividida en dos partes debido a la gran cantidad de contenidos y preguntas del público.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213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D701E-08B8-4A1D-940F-C5261855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Atención Psicológica Individual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23E38E-1438-4006-A307-ABDACEDA940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2230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3E1B3-0A84-42A2-B4EE-22E2E7D9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22" y="539886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Taller </a:t>
            </a:r>
            <a:r>
              <a:rPr lang="en-US" sz="5400" dirty="0" err="1"/>
              <a:t>Cuidados</a:t>
            </a:r>
            <a:r>
              <a:rPr lang="en-US" sz="5400" dirty="0"/>
              <a:t> del </a:t>
            </a:r>
            <a:r>
              <a:rPr lang="en-US" sz="5400" dirty="0" err="1"/>
              <a:t>Brazo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F20FBD-5DF4-4F7E-96E2-8C6705A94A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 b="2887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52" y="3709851"/>
            <a:ext cx="3893568" cy="29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9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3E1B3-0A84-42A2-B4EE-22E2E7D9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22" y="539886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Preguntas</a:t>
            </a:r>
            <a:r>
              <a:rPr lang="en-US" sz="5400" dirty="0"/>
              <a:t> al </a:t>
            </a:r>
            <a:r>
              <a:rPr lang="en-US" sz="5400" dirty="0" err="1"/>
              <a:t>Oncólogo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F20FBD-5DF4-4F7E-96E2-8C6705A94A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53" y="10"/>
            <a:ext cx="6857990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61" y="4502905"/>
            <a:ext cx="3510428" cy="19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3E1B3-0A84-42A2-B4EE-22E2E7D9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22" y="539886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Taller </a:t>
            </a:r>
            <a:r>
              <a:rPr lang="en-US" sz="5400" dirty="0" err="1"/>
              <a:t>Tratamientos</a:t>
            </a:r>
            <a:r>
              <a:rPr lang="en-US" sz="5400" dirty="0"/>
              <a:t> </a:t>
            </a:r>
            <a:r>
              <a:rPr lang="en-US" sz="5400" dirty="0" err="1"/>
              <a:t>Oncológicos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F20FBD-5DF4-4F7E-96E2-8C6705A94A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1" y="10"/>
            <a:ext cx="6839966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9319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A8BA1-41F3-4BC0-BD49-AE9C7F01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Taller de Apoyo Emocional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 descr="Texto&#10;&#10;Descripción generada automáticamente">
            <a:extLst>
              <a:ext uri="{FF2B5EF4-FFF2-40B4-BE49-F238E27FC236}">
                <a16:creationId xmlns:a16="http://schemas.microsoft.com/office/drawing/2014/main" id="{6B912730-222B-4ADC-A10B-6C09E59BC80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79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8928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195</Words>
  <Application>Microsoft Office PowerPoint</Application>
  <PresentationFormat>Panorámica</PresentationFormat>
  <Paragraphs>33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de Office</vt:lpstr>
      <vt:lpstr>Actividades y Funcionamiento Corporación 2020-2021</vt:lpstr>
      <vt:lpstr>Yo Mujer en Pandemia: De presencial a servicios online</vt:lpstr>
      <vt:lpstr>Taller de Yoga Terapéutico</vt:lpstr>
      <vt:lpstr>Charla Nutrición </vt:lpstr>
      <vt:lpstr>Atención Psicológica Individual</vt:lpstr>
      <vt:lpstr>Taller Cuidados del Brazo</vt:lpstr>
      <vt:lpstr>Preguntas al Oncólogo</vt:lpstr>
      <vt:lpstr>Taller Tratamientos Oncológicos</vt:lpstr>
      <vt:lpstr>Taller de Apoyo Emocional</vt:lpstr>
      <vt:lpstr>Curso de Bienestar Emocional a través de Mindfulness 3 ciclos de 5 sesiones en 2020</vt:lpstr>
      <vt:lpstr>Charla para Redes de Apoyo </vt:lpstr>
      <vt:lpstr>Taller de Sexualidad</vt:lpstr>
      <vt:lpstr>Charla de  Ges-Auge</vt:lpstr>
      <vt:lpstr>  Taller de                        Vacunación Covid-19 y Cáncer de Mama </vt:lpstr>
      <vt:lpstr>Taller de Memoria</vt:lpstr>
      <vt:lpstr>Taller de Cirugía</vt:lpstr>
      <vt:lpstr>Campaña Mes del Libro</vt:lpstr>
      <vt:lpstr>Participación en webinars y conferencias</vt:lpstr>
      <vt:lpstr>Planificación Pandemia y Post Pandemia </vt:lpstr>
      <vt:lpstr>Estadísticas 2019-2020-2021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y Funcionamiento Corporación 2020</dc:title>
  <dc:creator>Dani Rojas</dc:creator>
  <cp:lastModifiedBy>Evelyn Vargas</cp:lastModifiedBy>
  <cp:revision>31</cp:revision>
  <dcterms:created xsi:type="dcterms:W3CDTF">2021-03-03T20:05:50Z</dcterms:created>
  <dcterms:modified xsi:type="dcterms:W3CDTF">2021-06-15T04:03:40Z</dcterms:modified>
</cp:coreProperties>
</file>